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7" r:id="rId20"/>
    <p:sldId id="273" r:id="rId21"/>
    <p:sldId id="274" r:id="rId22"/>
    <p:sldId id="275" r:id="rId23"/>
    <p:sldId id="276" r:id="rId24"/>
    <p:sldId id="277" r:id="rId25"/>
    <p:sldId id="266" r:id="rId26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+ Vite.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(Python).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Base de datos: PostgreSQL.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Control de versiones: GitHub.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ED6381-7453-100D-2B23-032D4C62F7A2}"/>
              </a:ext>
            </a:extLst>
          </p:cNvPr>
          <p:cNvSpPr txBox="1"/>
          <p:nvPr/>
        </p:nvSpPr>
        <p:spPr>
          <a:xfrm>
            <a:off x="3481466" y="521504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BASE DE DATOS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76A77D2-B17A-A807-13EE-071D6D22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2" y="962522"/>
            <a:ext cx="8516048" cy="56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6D6F63-67AE-F052-36E6-7284D8CD0AFA}"/>
              </a:ext>
            </a:extLst>
          </p:cNvPr>
          <p:cNvSpPr txBox="1"/>
          <p:nvPr/>
        </p:nvSpPr>
        <p:spPr>
          <a:xfrm>
            <a:off x="4245964" y="467078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BPMN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9B1911-4673-65B2-95C4-3CEA1895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21324"/>
            <a:ext cx="12193589" cy="16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749930E-E8F1-34F5-B8C6-337EF414B96A}"/>
              </a:ext>
            </a:extLst>
          </p:cNvPr>
          <p:cNvSpPr txBox="1"/>
          <p:nvPr/>
        </p:nvSpPr>
        <p:spPr>
          <a:xfrm>
            <a:off x="438462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095699-45BC-5AE9-03BF-714F0A0A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8" y="1290339"/>
            <a:ext cx="6249272" cy="42773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B07EDC-EA96-E24F-E570-6EB2F6E31364}"/>
              </a:ext>
            </a:extLst>
          </p:cNvPr>
          <p:cNvSpPr txBox="1"/>
          <p:nvPr/>
        </p:nvSpPr>
        <p:spPr>
          <a:xfrm>
            <a:off x="7726180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A07598-F228-428D-7010-8D9239A9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969" y="1128605"/>
            <a:ext cx="2974762" cy="53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22DB38-06F9-B52A-9E3A-1EFC6B97DE9C}"/>
              </a:ext>
            </a:extLst>
          </p:cNvPr>
          <p:cNvSpPr txBox="1"/>
          <p:nvPr/>
        </p:nvSpPr>
        <p:spPr>
          <a:xfrm>
            <a:off x="2565191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91175D-9439-1C51-430D-F41C75FA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3" y="1493336"/>
            <a:ext cx="860227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3C8C39-C73D-24E4-F838-89B7B9B9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38" y="1309391"/>
            <a:ext cx="4201111" cy="42392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4C4000-BD1F-D2D5-8224-16AC5175DB13}"/>
              </a:ext>
            </a:extLst>
          </p:cNvPr>
          <p:cNvSpPr txBox="1"/>
          <p:nvPr/>
        </p:nvSpPr>
        <p:spPr>
          <a:xfrm>
            <a:off x="3996238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385675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CF39AE-0279-755C-9DA8-1EF12EEF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12" y="1055258"/>
            <a:ext cx="5790513" cy="50568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9D99C4-AABB-33DD-DA2A-13542E8020B8}"/>
              </a:ext>
            </a:extLst>
          </p:cNvPr>
          <p:cNvSpPr txBox="1"/>
          <p:nvPr/>
        </p:nvSpPr>
        <p:spPr>
          <a:xfrm>
            <a:off x="4105150" y="495032"/>
            <a:ext cx="3297836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41418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35E00-0688-1C0A-8177-2465F713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20" y="950684"/>
            <a:ext cx="8017826" cy="55184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0797CB-77FD-73D9-20F1-C34CC5C9529A}"/>
              </a:ext>
            </a:extLst>
          </p:cNvPr>
          <p:cNvSpPr txBox="1"/>
          <p:nvPr/>
        </p:nvSpPr>
        <p:spPr>
          <a:xfrm>
            <a:off x="3597639" y="509666"/>
            <a:ext cx="2968053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DIAGRAMA TÉCNICO</a:t>
            </a:r>
          </a:p>
        </p:txBody>
      </p:sp>
    </p:spTree>
    <p:extLst>
      <p:ext uri="{BB962C8B-B14F-4D97-AF65-F5344CB8AC3E}">
        <p14:creationId xmlns:p14="http://schemas.microsoft.com/office/powerpoint/2010/main" val="207182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45CCB-A6A6-8792-9CCA-78F2EE1C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90" y="1178126"/>
            <a:ext cx="5286597" cy="35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 algn="just"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pPr algn="just"/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232069-1A11-4BCC-248A-4158D43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70" y="987518"/>
            <a:ext cx="5459659" cy="2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0" y="1338947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4586-35D2-599C-B717-D3A833F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295373"/>
            <a:ext cx="5897587" cy="2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228600" y="119245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9BD1E-8771-F134-1B8B-236BDC99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99" y="1192457"/>
            <a:ext cx="5445179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119921" y="1081890"/>
            <a:ext cx="6093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D71A3-31D4-87E4-2041-BB9172AE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18" y="1525396"/>
            <a:ext cx="571874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GESDOC-TRAIN es una solución integral para la gestión documental y la capacitación, orientada a mejorar la productividad y la organización institucional.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REPOSITORIO: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6EC14-245E-7EC6-30B5-4FE90BBF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9" y="3020484"/>
            <a:ext cx="3052784" cy="31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Por medio del software GESDOC &amp; TRAIN, se desea hacer un seguimiento a los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entrenamientos frente a actualizaciones de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las normas asociadas en las diferentes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empresas, tomando como referencia el ICBF</a:t>
            </a:r>
            <a:r>
              <a:rPr lang="es-CO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web distribuido que permita gestionar de forma eficiente las políticas institucionales, documentos, categorías, entrenamientos y usuarios, garantizando disponibilidad, seguridad y accesibilidad desde cualquier dispositivo.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un módulo para la gestión documental: carga, consulta, categorización y actualización de políticas institucionales. 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para la administración de entrenamientos, incluyendo listado de cursos, documentos requeridos y asistencia.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Construir una arquitectura distribuida usando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PostgreSQL +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(Vite) dentro de contenedores Docker para favorecer portabilidad y despliegue.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996509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0D6B3-D5B5-EFB8-4E5C-A2D17914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1"/>
          <a:stretch>
            <a:fillRect/>
          </a:stretch>
        </p:blipFill>
        <p:spPr>
          <a:xfrm>
            <a:off x="5606322" y="1337176"/>
            <a:ext cx="6415790" cy="20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como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tecnológico los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siguientes lenguajes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Base de datos relacional (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Posgtresql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revisa el Docker)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Python 3.11 -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Arquitectura Modular.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Vite.js – Arquitectura por Capas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ramas desarrollo producción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AC3CB-78F2-BC1C-2196-3BFB40E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33" y="1001401"/>
            <a:ext cx="5552732" cy="3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</a:t>
            </a:r>
            <a:r>
              <a:rPr lang="es-ES" sz="23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empleados.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capacitaciones.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documentos.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Roles y permisos.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4F262-8564-2E47-1337-4C167DD3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01" y="1247064"/>
            <a:ext cx="7063835" cy="32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855</Words>
  <Application>Microsoft Office PowerPoint</Application>
  <PresentationFormat>Personalizado</PresentationFormat>
  <Paragraphs>132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7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Culma Perdomo</cp:lastModifiedBy>
  <cp:revision>23</cp:revision>
  <dcterms:created xsi:type="dcterms:W3CDTF">2020-08-21T13:03:05Z</dcterms:created>
  <dcterms:modified xsi:type="dcterms:W3CDTF">2025-11-28T19:27:50Z</dcterms:modified>
</cp:coreProperties>
</file>